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V5FzvbPwixf+2qglEhrU97SWt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36295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37499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48263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25394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5293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02721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52288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3887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0573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20136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620490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" name="Google Shape;1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06832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29775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7823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38248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0194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07902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6413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95455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2007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/>
              <a:t>Supporting your child with reading at home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Wednesday 4th December 2024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Presented by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S Walton</a:t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374" y="134938"/>
            <a:ext cx="255270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46926" y="0"/>
            <a:ext cx="2552700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What do you notice about this word?</a:t>
            </a:r>
            <a:endParaRPr/>
          </a:p>
        </p:txBody>
      </p:sp>
      <p:sp>
        <p:nvSpPr>
          <p:cNvPr id="141" name="Google Shape;14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12000"/>
              <a:t>Light</a:t>
            </a:r>
            <a:endParaRPr sz="1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It has a  trigraph</a:t>
            </a:r>
            <a:r>
              <a:rPr lang="en-GB" sz="3000"/>
              <a:t>(three letters that make one sound)</a:t>
            </a:r>
            <a:endParaRPr/>
          </a:p>
        </p:txBody>
      </p:sp>
      <p:sp>
        <p:nvSpPr>
          <p:cNvPr id="147" name="Google Shape;14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12000"/>
              <a:t>L  igh  t</a:t>
            </a:r>
            <a:endParaRPr sz="10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Spotting digraphs and trigraphs</a:t>
            </a:r>
            <a:endParaRPr/>
          </a:p>
        </p:txBody>
      </p:sp>
      <p:sp>
        <p:nvSpPr>
          <p:cNvPr id="153" name="Google Shape;15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It is really important that children actively look for any digraphs or trigraphs in words </a:t>
            </a:r>
            <a:r>
              <a:rPr lang="en-GB" b="1"/>
              <a:t>BEFORE</a:t>
            </a:r>
            <a:r>
              <a:rPr lang="en-GB"/>
              <a:t> they sound the word out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We encourage children to put on their pretend `Digraph and Trigraph Glasses’ to remind them to spot the digraphs and trigraphs before reading each word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Once they have sounded out the word they can `squash` the sounds together – blend the sounds to say the word.</a:t>
            </a:r>
            <a:endParaRPr/>
          </a:p>
        </p:txBody>
      </p:sp>
      <p:pic>
        <p:nvPicPr>
          <p:cNvPr id="154" name="Google Shape;15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1397" y="3760219"/>
            <a:ext cx="3286125" cy="13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Jumping Key words</a:t>
            </a:r>
            <a:br>
              <a:rPr lang="en-GB"/>
            </a:br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Some common words cannot really be read phonically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These are sometimes called </a:t>
            </a:r>
            <a:r>
              <a:rPr lang="en-GB" b="1"/>
              <a:t>Common Exception Words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Your children will learn these key words by sight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We encourage them to learn what they look like and we practise reading a selection of them every day during our Jumping Key Word activity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We introduce these words week by week and they are listed on the weekly bug club letter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61" name="Google Shape;161;p13"/>
          <p:cNvPicPr preferRelativeResize="0"/>
          <p:nvPr/>
        </p:nvPicPr>
        <p:blipFill rotWithShape="1">
          <a:blip r:embed="rId3">
            <a:alphaModFix/>
          </a:blip>
          <a:srcRect l="57098" t="32453" r="31156" b="42138"/>
          <a:stretch/>
        </p:blipFill>
        <p:spPr>
          <a:xfrm>
            <a:off x="1509621" y="224286"/>
            <a:ext cx="1431985" cy="174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3"/>
          <p:cNvPicPr preferRelativeResize="0"/>
          <p:nvPr/>
        </p:nvPicPr>
        <p:blipFill rotWithShape="1">
          <a:blip r:embed="rId3">
            <a:alphaModFix/>
          </a:blip>
          <a:srcRect l="57098" t="32453" r="31156" b="42138"/>
          <a:stretch/>
        </p:blipFill>
        <p:spPr>
          <a:xfrm>
            <a:off x="9356783" y="224286"/>
            <a:ext cx="1431985" cy="1742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A few of the common exception words your children will be learning in Reception</a:t>
            </a:r>
            <a:endParaRPr/>
          </a:p>
        </p:txBody>
      </p:sp>
      <p:sp>
        <p:nvSpPr>
          <p:cNvPr id="168" name="Google Shape;168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GB" sz="6000"/>
              <a:t>to  the   no   go   I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GB" sz="6000"/>
              <a:t>me be he she  we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GB" sz="6000"/>
              <a:t>my by are you </a:t>
            </a:r>
            <a:endParaRPr sz="6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Developing a Bug Club reading routine at home</a:t>
            </a:r>
            <a:br>
              <a:rPr lang="en-GB"/>
            </a:br>
            <a:endParaRPr b="1"/>
          </a:p>
        </p:txBody>
      </p:sp>
      <p:sp>
        <p:nvSpPr>
          <p:cNvPr id="174" name="Google Shape;174;p15"/>
          <p:cNvSpPr txBox="1">
            <a:spLocks noGrp="1"/>
          </p:cNvSpPr>
          <p:nvPr>
            <p:ph type="body" idx="1"/>
          </p:nvPr>
        </p:nvSpPr>
        <p:spPr>
          <a:xfrm>
            <a:off x="838200" y="1328468"/>
            <a:ext cx="10515600" cy="4848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lain"/>
            </a:pPr>
            <a:r>
              <a:rPr lang="en-GB"/>
              <a:t>Look for any jumping key words in the whole caption or sentence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lain"/>
            </a:pPr>
            <a:r>
              <a:rPr lang="en-GB"/>
              <a:t>Then for each word put on pretend digraph/trigraph glasses and look for any digraphs and trigraphs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lain"/>
            </a:pPr>
            <a:r>
              <a:rPr lang="en-GB"/>
              <a:t>Sound out the word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lain"/>
            </a:pPr>
            <a:r>
              <a:rPr lang="en-GB"/>
              <a:t>Squash the sounds together (blending)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lain"/>
            </a:pPr>
            <a:r>
              <a:rPr lang="en-GB"/>
              <a:t>Move onto the next word and repeat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lain"/>
            </a:pPr>
            <a:r>
              <a:rPr lang="en-GB"/>
              <a:t>Once the whole sentence has been done, read the sentence  again fluently and smoothly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lain"/>
            </a:pPr>
            <a:r>
              <a:rPr lang="en-GB"/>
              <a:t>After they have read, encourage your child to talk about what is happening in the story.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lain"/>
            </a:pPr>
            <a:r>
              <a:rPr lang="en-GB"/>
              <a:t>Ask your child questions - Why did that happen? How did they feel? What might happen next?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514350" lvl="0" indent="-34988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A regular reading routine at home</a:t>
            </a:r>
            <a:endParaRPr/>
          </a:p>
        </p:txBody>
      </p:sp>
      <p:sp>
        <p:nvSpPr>
          <p:cNvPr id="180" name="Google Shape;180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Children need to practise reading their Bug Club book </a:t>
            </a:r>
            <a:r>
              <a:rPr lang="en-GB" b="1"/>
              <a:t>EVERY DAY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Find a regular time every day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Don’t spend too long, 5 to 10 minutes is plenty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You need to actively support and help them, don’t leave them to do it on their own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If your child struggles with a book</a:t>
            </a:r>
            <a:endParaRPr/>
          </a:p>
        </p:txBody>
      </p:sp>
      <p:sp>
        <p:nvSpPr>
          <p:cNvPr id="186" name="Google Shape;186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Let them listen to the book first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Use the phonic activity at the start of the book to help them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Read parts of the book with them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Use the book to play phonic games with them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Keep the reading sessions short but they still need to practise every day!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Use the book to play phonic games</a:t>
            </a:r>
            <a:br>
              <a:rPr lang="en-GB"/>
            </a:br>
            <a:endParaRPr/>
          </a:p>
        </p:txBody>
      </p:sp>
      <p:sp>
        <p:nvSpPr>
          <p:cNvPr id="192" name="Google Shape;192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Detective Games 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Adults says  a phoneme (sound) and the child  finds the matching grapheme (letter) on the page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What digraphs or trigraphs can the child see in the book? What phonemes (sounds) do they make?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93" name="Google Shape;1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7255" y="1528853"/>
            <a:ext cx="774924" cy="1153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5278" y="1528852"/>
            <a:ext cx="774924" cy="1153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Sharing story books</a:t>
            </a:r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Bug Club Reading Scheme is a gateway to reading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scheme gives your children the necessary  phonic skills to enable them to become confident readers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scheme does not replace real books, it gives your child the tools to read real books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Please continue to encourage your child to bring home storybooks from school to share with you at home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High quality story books open up fascinating worlds for your children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Please spend time reading stories to them, encouraging them to talk about characters and events in stories.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Aims of session</a:t>
            </a:r>
            <a:endParaRPr/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How Bug Club books help your child to read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Bug Club Letter and book of the week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How to use Bug Club online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Sounding out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Jumping Key words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Developing a Bug Club reading routine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Sharing story books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How practising reading Bug Club books at home help your child </a:t>
            </a:r>
            <a:br>
              <a:rPr lang="en-GB"/>
            </a:br>
            <a:endParaRPr/>
          </a:p>
        </p:txBody>
      </p:sp>
      <p:sp>
        <p:nvSpPr>
          <p:cNvPr id="99" name="Google Shape;9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Bug Club books carefully sequence the introduction of phoneme (sounds)/graphemes(letters)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Children have already read the book at school during shared reading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book matches the phonics that have been taught at school that week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Practising reading the book at home consolidates  reading skills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Daily  practise at home ensures that phonic skills `stick` in children’s long term memory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Daily reading practise builds reading fluency and confidence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The weekly letter includes details of the book that needs to be read at home</a:t>
            </a:r>
            <a:br>
              <a:rPr lang="en-GB"/>
            </a:br>
            <a:endParaRPr/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 l="34401" t="18599" r="35679" b="8198"/>
          <a:stretch/>
        </p:blipFill>
        <p:spPr>
          <a:xfrm>
            <a:off x="3836225" y="1315700"/>
            <a:ext cx="4258075" cy="538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How to use Bug Club online</a:t>
            </a:r>
            <a:br>
              <a:rPr lang="en-GB"/>
            </a:br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All children have their own log in to Bug Club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Ensure that your child reads the current Bug Club book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Let us look at a Bug Club Book…..!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Sounding out</a:t>
            </a:r>
            <a:br>
              <a:rPr lang="en-GB"/>
            </a:br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</a:pPr>
            <a:r>
              <a:rPr lang="en-GB" sz="10000"/>
              <a:t>cat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</a:pPr>
            <a:endParaRPr sz="10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</a:pPr>
            <a:endParaRPr sz="10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</a:pPr>
            <a:r>
              <a:rPr lang="en-GB" sz="10000"/>
              <a:t>c   a    t</a:t>
            </a:r>
            <a:endParaRPr sz="10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What do you notice about this word?</a:t>
            </a:r>
            <a:endParaRPr/>
          </a:p>
        </p:txBody>
      </p:sp>
      <p:sp>
        <p:nvSpPr>
          <p:cNvPr id="129" name="Google Shape;12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</a:pPr>
            <a:r>
              <a:rPr lang="en-GB" sz="10000"/>
              <a:t>chat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It has a digraph </a:t>
            </a:r>
            <a:r>
              <a:rPr lang="en-GB" sz="3000"/>
              <a:t>(two letters that make one sound)</a:t>
            </a:r>
            <a:r>
              <a:rPr lang="en-GB"/>
              <a:t>…</a:t>
            </a:r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</a:pPr>
            <a:r>
              <a:rPr lang="en-GB" sz="10000"/>
              <a:t>ch    a   t</a:t>
            </a:r>
            <a:endParaRPr sz="10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773</Words>
  <Application>Microsoft Office PowerPoint</Application>
  <PresentationFormat>Widescreen</PresentationFormat>
  <Paragraphs>90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Supporting your child with reading at home</vt:lpstr>
      <vt:lpstr>Aims of session</vt:lpstr>
      <vt:lpstr>How practising reading Bug Club books at home help your child  </vt:lpstr>
      <vt:lpstr>The weekly letter includes details of the book that needs to be read at home </vt:lpstr>
      <vt:lpstr>How to use Bug Club online </vt:lpstr>
      <vt:lpstr>Sounding out </vt:lpstr>
      <vt:lpstr>PowerPoint Presentation</vt:lpstr>
      <vt:lpstr>What do you notice about this word?</vt:lpstr>
      <vt:lpstr>It has a digraph (two letters that make one sound)…</vt:lpstr>
      <vt:lpstr>What do you notice about this word?</vt:lpstr>
      <vt:lpstr>It has a  trigraph(three letters that make one sound)</vt:lpstr>
      <vt:lpstr>Spotting digraphs and trigraphs</vt:lpstr>
      <vt:lpstr>Jumping Key words </vt:lpstr>
      <vt:lpstr>A few of the common exception words your children will be learning in Reception</vt:lpstr>
      <vt:lpstr>Developing a Bug Club reading routine at home </vt:lpstr>
      <vt:lpstr>A regular reading routine at home</vt:lpstr>
      <vt:lpstr>If your child struggles with a book</vt:lpstr>
      <vt:lpstr>Use the book to play phonic games </vt:lpstr>
      <vt:lpstr>Sharing story books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your child with reading at home</dc:title>
  <dc:creator>User</dc:creator>
  <cp:lastModifiedBy>User</cp:lastModifiedBy>
  <cp:revision>1</cp:revision>
  <dcterms:created xsi:type="dcterms:W3CDTF">2023-03-02T15:59:47Z</dcterms:created>
  <dcterms:modified xsi:type="dcterms:W3CDTF">2024-12-04T08:14:26Z</dcterms:modified>
</cp:coreProperties>
</file>