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16dGtzVwarJ6KC4lNV0nuoET2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2898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4696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5967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6735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5512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552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7812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5513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5738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6426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5131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789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9895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097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2247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637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415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076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4052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9720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218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4335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263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Holly Park School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Reception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Phonics Parent Workshop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Friday </a:t>
            </a:r>
            <a:r>
              <a:rPr lang="en-US" sz="3200" dirty="0" smtClean="0">
                <a:solidFill>
                  <a:srgbClr val="FF0000"/>
                </a:solidFill>
              </a:rPr>
              <a:t>27</a:t>
            </a:r>
            <a:r>
              <a:rPr lang="en-US" sz="3200" baseline="30000" dirty="0" smtClean="0">
                <a:solidFill>
                  <a:srgbClr val="FF0000"/>
                </a:solidFill>
              </a:rPr>
              <a:t>th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September </a:t>
            </a:r>
            <a:r>
              <a:rPr lang="en-US" sz="3200" dirty="0" smtClean="0">
                <a:solidFill>
                  <a:srgbClr val="FF0000"/>
                </a:solidFill>
              </a:rPr>
              <a:t>2024</a:t>
            </a:r>
            <a:endParaRPr dirty="0"/>
          </a:p>
        </p:txBody>
      </p:sp>
      <p:pic>
        <p:nvPicPr>
          <p:cNvPr id="86" name="Google Shape;86;p1" descr="holly le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2276475"/>
            <a:ext cx="1647825" cy="115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holly le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2276475"/>
            <a:ext cx="1647825" cy="115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0" descr="sw sept 27 0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9525"/>
            <a:ext cx="6246812" cy="68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1" descr="sw sept 27 0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9912" y="260350"/>
            <a:ext cx="5462587" cy="63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2" descr="sw sept 27 0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252412"/>
            <a:ext cx="5537200" cy="6605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3" descr="sw sept 27 0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5475" y="188912"/>
            <a:ext cx="5424487" cy="619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 use lots of visual prompts to support children with phonics</a:t>
            </a:r>
            <a:b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during writing activities</a:t>
            </a:r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4" descr="sw sept 27 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2208212"/>
            <a:ext cx="3698875" cy="464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5" descr="sw sept 27 0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04812"/>
            <a:ext cx="5137150" cy="576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Daily Phonics Sessions</a:t>
            </a:r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children will have a Phonics Carpet Session every day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will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revisit sounds,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new sounds,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practise sounding out and blending to read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Practise  letter 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  sounds in words while writing on whiteboards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will also have lots of opportunities to practise and consolidate their phonics skills through activities in the continuous provision.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Letter Formation</a:t>
            </a:r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teach your child a `Letter Formation Patter` for each letter. This will help your child to remember how to correctly form each lower case letter of the alphabet.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`Slither down the snake.`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7"/>
          <p:cNvPicPr preferRelativeResize="0"/>
          <p:nvPr/>
        </p:nvPicPr>
        <p:blipFill rotWithShape="1">
          <a:blip r:embed="rId3">
            <a:alphaModFix/>
          </a:blip>
          <a:srcRect l="12077" t="15624" r="46740" b="11131"/>
          <a:stretch/>
        </p:blipFill>
        <p:spPr>
          <a:xfrm>
            <a:off x="3924300" y="4005262"/>
            <a:ext cx="1944687" cy="194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Phonics sessions are active!</a:t>
            </a:r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keep the children focused and engaged during Phonic Sessions by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Getting them on their feet during </a:t>
            </a:r>
            <a:r>
              <a:rPr lang="en-US" smtClean="0"/>
              <a:t>Speedy Sounds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Keeping them engaged and amused with the use of puppets such as  `Phonic Frog`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multi sensory approaches at all times- actions, visual cues, ICT and audio.</a:t>
            </a:r>
            <a:endParaRPr dirty="0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9" descr="sw sept 27 0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333375"/>
            <a:ext cx="4211637" cy="248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 descr="sw sept 27 0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7900" y="260350"/>
            <a:ext cx="3600450" cy="270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 descr="sw sept 28 0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212" y="3068637"/>
            <a:ext cx="3960812" cy="297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 descr="IMG_08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9700" y="2997200"/>
            <a:ext cx="2581275" cy="345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Welcome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phonics?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phonics help your children to read and write?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teach phonics?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you support your children with reading and writing at home?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can you support your children with reading and writing at home?</a:t>
            </a:r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children will read with their teacher every week.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children will also use the Bug Club reading materials during daily shared reading opportunities.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 will be based around core story books, such as `Mr Gumpy`, `The Very Hungry Caterpillar……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children will have access to their online Bug Club books at home.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will also be able to play  online Bug Club Phonics games at home.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Practising Reading at Home</a:t>
            </a:r>
            <a:endParaRPr/>
          </a:p>
        </p:txBody>
      </p:sp>
      <p:sp>
        <p:nvSpPr>
          <p:cNvPr id="223" name="Google Shape;22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child needs to have the opportunity to read their `Bug Club` book with you every day.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these sessions very short, 5 to 10 minutes is more than enough time.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your child to use a range of reading strategies; phonics, picture cues, grammatical and contextual cues.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about the characters and events in stories and ask your child questions about the story.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Bug Club Login Details</a:t>
            </a:r>
            <a:b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child will receive their Bug Club login details very soon. Please keep this information in a safe place!</a:t>
            </a:r>
            <a:endParaRPr/>
          </a:p>
        </p:txBody>
      </p:sp>
      <p:pic>
        <p:nvPicPr>
          <p:cNvPr id="229" name="Google Shape;229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63937" y="3429000"/>
            <a:ext cx="2395537" cy="273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phonics?</a:t>
            </a:r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Phoneme is the name of the smallest unit of sound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letter (grapheme) represents a sound (phoneme)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combinations of letters make a single phoneme. For example ch  and igh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does phonics help your children to read and write?</a:t>
            </a:r>
            <a:b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Phonics give children a strategy and system that helps them 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decode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letters, words and sentences while reading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it helps them to 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encode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sounds into letters while writing.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can sound out each grapheme/digraph/trigraph to slowly build up the sounds in a written word and then blend them to read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 ch i 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words in the English language are decodable through phonics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we teach Phonics?</a:t>
            </a: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use the Bug Club Phonics Programme which is a government approved teaching scheme that uses a   systemic, synthetic phonics approach.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teaching scheme allows us to teach a carefully structured sequence of lessons that are also supported by reading materials that match sounds taught</a:t>
            </a:r>
            <a:r>
              <a:rPr lang="en-US"/>
              <a:t>.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1268412"/>
            <a:ext cx="1487487" cy="148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Actions for phonemes</a:t>
            </a: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also link each sound (phoneme) to an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action. This multi-sensory approach helps children to link sounds to letters.</a:t>
            </a:r>
            <a:endParaRPr/>
          </a:p>
        </p:txBody>
      </p:sp>
      <p:pic>
        <p:nvPicPr>
          <p:cNvPr id="119" name="Google Shape;119;p6" descr="sw sept 27 0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312" y="3309937"/>
            <a:ext cx="3743325" cy="38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7" descr="sw sept 27 0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333375"/>
            <a:ext cx="4999037" cy="601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8" descr="sw sept 27 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260350"/>
            <a:ext cx="5465762" cy="620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9" descr="sw sept 27 0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188912"/>
            <a:ext cx="5703887" cy="62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587</Words>
  <Application>Microsoft Office PowerPoint</Application>
  <PresentationFormat>On-screen Show (4:3)</PresentationFormat>
  <Paragraphs>58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Default Design</vt:lpstr>
      <vt:lpstr>Holly Park School</vt:lpstr>
      <vt:lpstr>Welcome</vt:lpstr>
      <vt:lpstr>What is phonics?</vt:lpstr>
      <vt:lpstr>How does phonics help your children to read and write? </vt:lpstr>
      <vt:lpstr>How do we teach Phonics?</vt:lpstr>
      <vt:lpstr>Actions for phonemes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use lots of visual prompts to support children with phonics during writing activities</vt:lpstr>
      <vt:lpstr>PowerPoint Presentation</vt:lpstr>
      <vt:lpstr>Daily Phonics Sessions</vt:lpstr>
      <vt:lpstr>Letter Formation</vt:lpstr>
      <vt:lpstr>Phonics sessions are active!</vt:lpstr>
      <vt:lpstr>PowerPoint Presentation</vt:lpstr>
      <vt:lpstr>How can you support your children with reading and writing at home?</vt:lpstr>
      <vt:lpstr>Practising Reading at Home</vt:lpstr>
      <vt:lpstr>Bug Club Login Details Your child will receive their Bug Club login details very soon. Please keep this information in a safe place!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Holly Park School</dc:title>
  <dc:creator>Sarah Walton</dc:creator>
  <cp:lastModifiedBy>User</cp:lastModifiedBy>
  <cp:revision>2</cp:revision>
  <dcterms:created xsi:type="dcterms:W3CDTF">2016-09-27T15:35:23Z</dcterms:created>
  <dcterms:modified xsi:type="dcterms:W3CDTF">2024-09-25T10:24:17Z</dcterms:modified>
</cp:coreProperties>
</file>