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3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36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23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4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1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8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2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0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6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5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BE47-0B36-43FD-834F-5FC3647D727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F28D-9C9E-4943-A0C7-EB38443579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2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2612"/>
          </a:xfrm>
        </p:spPr>
        <p:txBody>
          <a:bodyPr/>
          <a:lstStyle/>
          <a:p>
            <a:pPr algn="ctr"/>
            <a:r>
              <a:rPr lang="en-GB" b="1" dirty="0" smtClean="0">
                <a:latin typeface="Gill Sans MT" panose="020B0502020104020203" pitchFamily="34" charset="0"/>
              </a:rPr>
              <a:t>Online Safety Meeting – Y6 parents</a:t>
            </a:r>
            <a:br>
              <a:rPr lang="en-GB" b="1" dirty="0" smtClean="0">
                <a:latin typeface="Gill Sans MT" panose="020B0502020104020203" pitchFamily="34" charset="0"/>
              </a:rPr>
            </a:br>
            <a:r>
              <a:rPr lang="en-GB" b="1" dirty="0" smtClean="0">
                <a:latin typeface="Gill Sans MT" panose="020B0502020104020203" pitchFamily="34" charset="0"/>
              </a:rPr>
              <a:t>12</a:t>
            </a:r>
            <a:r>
              <a:rPr lang="en-GB" b="1" baseline="30000" dirty="0" smtClean="0">
                <a:latin typeface="Gill Sans MT" panose="020B0502020104020203" pitchFamily="34" charset="0"/>
              </a:rPr>
              <a:t>th</a:t>
            </a:r>
            <a:r>
              <a:rPr lang="en-GB" b="1" dirty="0" smtClean="0">
                <a:latin typeface="Gill Sans MT" panose="020B0502020104020203" pitchFamily="34" charset="0"/>
              </a:rPr>
              <a:t> January 2020</a:t>
            </a: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logo – Holly Park Primary Scho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29" y="3074127"/>
            <a:ext cx="3340321" cy="32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0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Gill Sans MT" panose="020B0502020104020203" pitchFamily="34" charset="0"/>
              </a:rPr>
              <a:t>Family Rules!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All devices should be in a shared room in the house</a:t>
            </a:r>
            <a:endParaRPr lang="en-GB" b="1" dirty="0" smtClean="0">
              <a:latin typeface="Gill Sans MT" panose="020B0502020104020203" pitchFamily="34" charset="0"/>
            </a:endParaRPr>
          </a:p>
          <a:p>
            <a:r>
              <a:rPr lang="en-GB" b="1" dirty="0" smtClean="0">
                <a:latin typeface="Gill Sans MT" panose="020B0502020104020203" pitchFamily="34" charset="0"/>
              </a:rPr>
              <a:t>Ask yourself if your child really needs a phone</a:t>
            </a:r>
            <a:endParaRPr lang="en-GB" b="1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Really Important – no phones and access to the internet in their bedrooms at night!!</a:t>
            </a:r>
          </a:p>
          <a:p>
            <a:pPr marL="0" indent="0" algn="ctr">
              <a:buNone/>
            </a:pPr>
            <a:endParaRPr lang="en-GB" sz="3600" b="1" dirty="0" smtClean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b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C:\Users\User\AppData\Local\Microsoft\Windows\INetCache\Content.MSO\4244612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" y="4145280"/>
            <a:ext cx="2699657" cy="2237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3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Gill Sans MT" panose="020B0502020104020203" pitchFamily="34" charset="0"/>
              </a:rPr>
              <a:t>Why are we having this meeting now?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We are all relying on technology more and more, especially since COVID 19</a:t>
            </a:r>
          </a:p>
          <a:p>
            <a:pPr marL="0" indent="0">
              <a:buNone/>
            </a:pPr>
            <a:endParaRPr lang="en-GB" b="1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r>
              <a:rPr lang="en-GB" dirty="0" smtClean="0">
                <a:latin typeface="Gill Sans MT" panose="020B0502020104020203" pitchFamily="34" charset="0"/>
              </a:rPr>
              <a:t>To stay in touch with others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To do our jobs – have meetings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For children to learn – Google Classroom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For entertainment and relaxation – Netflix, games, streaming music</a:t>
            </a:r>
          </a:p>
          <a:p>
            <a:endParaRPr lang="en-GB" dirty="0" smtClean="0">
              <a:latin typeface="Gill Sans MT" panose="020B0502020104020203" pitchFamily="34" charset="0"/>
            </a:endParaRPr>
          </a:p>
          <a:p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7" name="Content Placeholder 6" descr="Top 13 BEST Smartphones of 2020 (Mid Year). - YouTube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21292"/>
          <a:stretch/>
        </p:blipFill>
        <p:spPr bwMode="auto">
          <a:xfrm>
            <a:off x="6361487" y="1825625"/>
            <a:ext cx="4803026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07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Gill Sans MT" panose="020B0502020104020203" pitchFamily="34" charset="0"/>
              </a:rPr>
              <a:t>During Lockdown 1 everyone relaxed the rules </a:t>
            </a:r>
            <a:endParaRPr lang="en-GB" b="1" dirty="0">
              <a:latin typeface="Gill Sans MT" panose="020B0502020104020203" pitchFamily="34" charset="0"/>
            </a:endParaRPr>
          </a:p>
        </p:txBody>
      </p:sp>
      <p:pic>
        <p:nvPicPr>
          <p:cNvPr id="2050" name="Picture 2" descr="Group children using computer Royalty Free Vector Imag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9"/>
          <a:stretch/>
        </p:blipFill>
        <p:spPr bwMode="auto">
          <a:xfrm>
            <a:off x="905691" y="2137239"/>
            <a:ext cx="4980366" cy="33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deo game price drop causes UK inflation to decrease • Eurogamer.n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9366"/>
            <a:ext cx="5181600" cy="29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06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 smtClean="0">
                <a:latin typeface="Gill Sans MT" panose="020B0502020104020203" pitchFamily="34" charset="0"/>
              </a:rPr>
              <a:t>What happened when children returned to school?</a:t>
            </a:r>
            <a:endParaRPr lang="en-GB" sz="6600" b="1" dirty="0">
              <a:latin typeface="Gill Sans MT" panose="020B0502020104020203" pitchFamily="34" charset="0"/>
            </a:endParaRPr>
          </a:p>
        </p:txBody>
      </p:sp>
      <p:pic>
        <p:nvPicPr>
          <p:cNvPr id="3074" name="Picture 2" descr="question-mark-2110767_1280.jpg | No J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23" y="2375637"/>
            <a:ext cx="5979631" cy="39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7348" y="368618"/>
            <a:ext cx="10515600" cy="285273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932" y="2509136"/>
            <a:ext cx="7392432" cy="362953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3317967"/>
            <a:ext cx="10515600" cy="277168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99" y="387103"/>
            <a:ext cx="10224976" cy="21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7744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latin typeface="Gill Sans MT" panose="020B0502020104020203" pitchFamily="34" charset="0"/>
              </a:rPr>
              <a:t>Applications:  The Evolving Landscape!</a:t>
            </a:r>
            <a:endParaRPr lang="en-GB" sz="5400" b="1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20" t="27970" r="78979" b="34452"/>
          <a:stretch/>
        </p:blipFill>
        <p:spPr>
          <a:xfrm>
            <a:off x="4086145" y="2504660"/>
            <a:ext cx="1391306" cy="3919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11" t="35862" r="70000" b="29755"/>
          <a:stretch/>
        </p:blipFill>
        <p:spPr>
          <a:xfrm>
            <a:off x="7855535" y="2504657"/>
            <a:ext cx="1477721" cy="3989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458" t="28559" r="52359" b="32361"/>
          <a:stretch/>
        </p:blipFill>
        <p:spPr>
          <a:xfrm>
            <a:off x="10035007" y="2181902"/>
            <a:ext cx="1414528" cy="432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153" t="27818" r="78738" b="31821"/>
          <a:stretch/>
        </p:blipFill>
        <p:spPr>
          <a:xfrm>
            <a:off x="399502" y="2504660"/>
            <a:ext cx="1349785" cy="3989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831" t="32480" r="65246" b="31822"/>
          <a:stretch/>
        </p:blipFill>
        <p:spPr>
          <a:xfrm>
            <a:off x="1999216" y="2509933"/>
            <a:ext cx="1544959" cy="3913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9190" t="28346" r="53521" b="33325"/>
          <a:stretch/>
        </p:blipFill>
        <p:spPr>
          <a:xfrm>
            <a:off x="5922259" y="2504660"/>
            <a:ext cx="1354304" cy="40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7744"/>
          </a:xfrm>
        </p:spPr>
        <p:txBody>
          <a:bodyPr>
            <a:normAutofit/>
          </a:bodyPr>
          <a:lstStyle/>
          <a:p>
            <a:pPr algn="ctr"/>
            <a:r>
              <a:rPr lang="en-GB" sz="6600" b="1" u="sng" dirty="0" smtClean="0">
                <a:latin typeface="Gill Sans MT" panose="020B0502020104020203" pitchFamily="34" charset="0"/>
              </a:rPr>
              <a:t>Staying Safe on Social Media</a:t>
            </a:r>
            <a:endParaRPr lang="en-GB" sz="6600" b="1" u="sng" dirty="0">
              <a:latin typeface="Gill Sans MT" panose="020B05020201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3600" dirty="0" smtClean="0"/>
              <a:t>Consider your privacy settings.</a:t>
            </a:r>
          </a:p>
          <a:p>
            <a:r>
              <a:rPr lang="en-GB" sz="3600" dirty="0" smtClean="0"/>
              <a:t>Think carefully about location settings.</a:t>
            </a:r>
          </a:p>
          <a:p>
            <a:r>
              <a:rPr lang="en-GB" sz="3600" dirty="0" smtClean="0"/>
              <a:t>Keep personal info personal.</a:t>
            </a:r>
          </a:p>
          <a:p>
            <a:r>
              <a:rPr lang="en-GB" sz="3600" dirty="0" smtClean="0"/>
              <a:t>Once posted, always posted.</a:t>
            </a:r>
          </a:p>
          <a:p>
            <a:r>
              <a:rPr lang="en-GB" sz="3600" dirty="0" smtClean="0"/>
              <a:t>Create at atmosphere for two-way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7464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8505" y="141667"/>
            <a:ext cx="10515600" cy="1679528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>
                <a:latin typeface="Gill Sans MT" panose="020B0502020104020203" pitchFamily="34" charset="0"/>
              </a:rPr>
              <a:t>What Can You Do From Home?</a:t>
            </a:r>
            <a:endParaRPr lang="en-GB" b="1" u="sng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05" t="9783" r="13662" b="5347"/>
          <a:stretch/>
        </p:blipFill>
        <p:spPr>
          <a:xfrm>
            <a:off x="2343955" y="1378039"/>
            <a:ext cx="7302322" cy="4803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505" y="6284890"/>
            <a:ext cx="1017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https://www.internetmatters.org/parental-controls/</a:t>
            </a:r>
          </a:p>
        </p:txBody>
      </p:sp>
    </p:spTree>
    <p:extLst>
      <p:ext uri="{BB962C8B-B14F-4D97-AF65-F5344CB8AC3E}">
        <p14:creationId xmlns:p14="http://schemas.microsoft.com/office/powerpoint/2010/main" val="7462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Gill Sans MT" panose="020B0502020104020203" pitchFamily="34" charset="0"/>
              </a:rPr>
              <a:t>Family Rules!</a:t>
            </a:r>
            <a:endParaRPr lang="en-GB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You may be unpopular but safety comes first!!!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Set a limit on screen time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Sync your child’s phone to yours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Check their phone regularly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Check that the material they are accessing is age appropriate </a:t>
            </a:r>
            <a:r>
              <a:rPr lang="en-GB" dirty="0" err="1" smtClean="0">
                <a:latin typeface="Gill Sans MT" panose="020B0502020104020203" pitchFamily="34" charset="0"/>
              </a:rPr>
              <a:t>eg</a:t>
            </a:r>
            <a:r>
              <a:rPr lang="en-GB" dirty="0" smtClean="0">
                <a:latin typeface="Gill Sans MT" panose="020B0502020104020203" pitchFamily="34" charset="0"/>
              </a:rPr>
              <a:t> </a:t>
            </a:r>
            <a:r>
              <a:rPr lang="en-GB" dirty="0" err="1" smtClean="0">
                <a:latin typeface="Gill Sans MT" panose="020B0502020104020203" pitchFamily="34" charset="0"/>
              </a:rPr>
              <a:t>TikTok</a:t>
            </a:r>
            <a:r>
              <a:rPr lang="en-GB" dirty="0" smtClean="0">
                <a:latin typeface="Gill Sans MT" panose="020B0502020104020203" pitchFamily="34" charset="0"/>
              </a:rPr>
              <a:t> is for 13+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Who are they talking to?</a:t>
            </a:r>
          </a:p>
          <a:p>
            <a:r>
              <a:rPr lang="en-GB" dirty="0" smtClean="0">
                <a:latin typeface="Gill Sans MT" panose="020B0502020104020203" pitchFamily="34" charset="0"/>
              </a:rPr>
              <a:t>Model good screen time yourself</a:t>
            </a:r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223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Office Theme</vt:lpstr>
      <vt:lpstr>Online Safety Meeting – Y6 parents 12th January 2020</vt:lpstr>
      <vt:lpstr>Why are we having this meeting now?</vt:lpstr>
      <vt:lpstr>During Lockdown 1 everyone relaxed the rules </vt:lpstr>
      <vt:lpstr>What happened when children returned to school?</vt:lpstr>
      <vt:lpstr>PowerPoint Presentation</vt:lpstr>
      <vt:lpstr>Applications:  The Evolving Landscape!</vt:lpstr>
      <vt:lpstr>Staying Safe on Social Media</vt:lpstr>
      <vt:lpstr>What Can You Do From Home?</vt:lpstr>
      <vt:lpstr>Family Rules!</vt:lpstr>
      <vt:lpstr>Family Rules!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Meeting – Y6 parents</dc:title>
  <dc:creator>User</dc:creator>
  <cp:lastModifiedBy>User</cp:lastModifiedBy>
  <cp:revision>19</cp:revision>
  <dcterms:created xsi:type="dcterms:W3CDTF">2020-12-15T14:27:18Z</dcterms:created>
  <dcterms:modified xsi:type="dcterms:W3CDTF">2021-01-12T06:32:41Z</dcterms:modified>
</cp:coreProperties>
</file>